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686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04A9DD-76AD-40A2-824C-2478A695A5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8CC8D9-8B0C-48FB-B1FD-DC83F66510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822CF0-BFE4-4EA9-B0D6-B3D820388F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452C1-24A1-416A-91DB-37D538CFBA09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FF37B0-4547-4394-A5D9-3B86F779A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D88C5D-52AC-4FD9-807E-A5ECB653FA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049A4-6667-491F-B5AD-D2FFC12C30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5968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ADCB30-DD8B-48E6-A534-9E072108C1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555B2B-53D4-4EBF-B175-5D1051DFA3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DB819B-6021-4055-9085-B45845A8D1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452C1-24A1-416A-91DB-37D538CFBA09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705D60-1FFD-41CD-A8D5-DE7FD85C9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488D8E-F6A7-4CBA-85EA-0A523F95BF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049A4-6667-491F-B5AD-D2FFC12C30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1707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C9DF2E-629D-4E17-868A-5C057CA632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C91289-2B49-4D04-9A00-51F3E8A5E5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E29B7A-7930-4544-B73E-FE88C4C16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452C1-24A1-416A-91DB-37D538CFBA09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0DE820-FB16-47EB-BA2F-87AFCB7DE3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441883-958D-4D45-BDBF-B7368DE812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049A4-6667-491F-B5AD-D2FFC12C30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79975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1F9D7B-CDA7-464F-9826-B9DB7AADE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BAC32-82AE-4799-905A-849C01C303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A6FE42-24CF-4DCD-989E-207C73C9B2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105617-9769-48D3-B4E8-131D8D8853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452C1-24A1-416A-91DB-37D538CFBA09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FDB2A-C311-4E90-89B3-A1BDB7AD4B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4405C2-D4B8-451D-8B62-7D2BBDF17A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049A4-6667-491F-B5AD-D2FFC12C30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9447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DAE23A-6FDB-4F54-9445-CBC213D0EF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EF4941-5ADB-43E1-85B0-8972287282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344A20-9E05-4EA3-8A20-C3B670B7D9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3D1A623-6954-44DA-8089-8A4AA4D944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C5A4FB6-474B-4EE0-9AB5-50209C7B94D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D675BBE-0F7E-4486-A588-290FE67E0D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452C1-24A1-416A-91DB-37D538CFBA09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245FD3-634F-4489-AC5E-E2DFB4D5F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C10BBCD-1281-432B-8EE6-EFCC77FDE4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049A4-6667-491F-B5AD-D2FFC12C30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6830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03E0E2-6367-4C93-A8C3-995EEB2FA0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3E205C0-DBE5-4569-A2AD-BA18023ED4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452C1-24A1-416A-91DB-37D538CFBA09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2D864C7-4BA2-4DE9-B2C6-88A3E60B3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6D8A01B-0E50-4868-853A-D373574465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049A4-6667-491F-B5AD-D2FFC12C30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8757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F21AB42-EC2B-4ED8-BC26-F32278320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452C1-24A1-416A-91DB-37D538CFBA09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0540348-742E-4758-BB45-EF096E25FF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186D1F-DE47-46A2-A350-6AFDC92609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049A4-6667-491F-B5AD-D2FFC12C30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2944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419E8E-8A7A-4BBF-B7FE-C3E74BB6E5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F60892-E583-4105-B6DD-333151FADB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8E44B3-B2D4-4935-8930-D72896E8A6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6C223B-B480-40A3-8027-6BF71AB40E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452C1-24A1-416A-91DB-37D538CFBA09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529DCE-CF06-4CD3-9296-8B426F8605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9907BB-A778-49D3-96D7-549389170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049A4-6667-491F-B5AD-D2FFC12C30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5039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EA106D-636F-482F-9C92-70936A8ECE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0E3A2B4-A866-48C7-A422-035594CB3A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28DB18-807F-4427-8D42-B13326036B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7CFCB6-29E1-42FC-A7D9-07A0739C26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452C1-24A1-416A-91DB-37D538CFBA09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B6AB50-6582-4DF4-B6B1-A5453C486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5B4CD4-6600-4B77-A5F9-8F542D7A92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049A4-6667-491F-B5AD-D2FFC12C30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2631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FF9F54-5C0A-447C-B6DF-B1400D0929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D59B5C-1E52-4663-8B7F-CC63926DBA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91611D-0306-452F-9811-DC0304257F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452C1-24A1-416A-91DB-37D538CFBA09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A8CC1E-E9D2-4A08-9F0E-F6086B18A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159AE3-FD0B-4C04-9E9B-C2D2DAEFA7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049A4-6667-491F-B5AD-D2FFC12C30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894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76BAFC7-C100-4E96-B0F1-7C789A4E6C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62BD4B-AF6D-419E-B24A-2C5C9961F6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C89906-6197-4FBD-9915-F15258860D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452C1-24A1-416A-91DB-37D538CFBA09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C55827-1158-4FDE-BBDE-0CE236B7E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7DADB4-A267-4395-A60E-50A58336A5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049A4-6667-491F-B5AD-D2FFC12C30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4974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02454A8-AB52-470B-8B15-8386137F33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7A9BD2-46CB-4C1D-989A-D27582B8AE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AD331E-407C-472F-8D5A-155B9629C5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452C1-24A1-416A-91DB-37D538CFBA09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4F532C-A5B2-4BA0-A488-9D152D66D8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3D2019-0F65-452E-B333-F3A6FB60E4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1049A4-6667-491F-B5AD-D2FFC12C30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33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3EE447-1196-49A4-872E-49569077696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2EE0546-C133-4534-BD81-0CCAB99D491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EB7784C-0625-41EC-9E49-EF78D359FB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4875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 Brookman</dc:creator>
  <cp:lastModifiedBy>L Brookman</cp:lastModifiedBy>
  <cp:revision>1</cp:revision>
  <dcterms:created xsi:type="dcterms:W3CDTF">2024-10-23T08:50:28Z</dcterms:created>
  <dcterms:modified xsi:type="dcterms:W3CDTF">2024-10-23T08:51:13Z</dcterms:modified>
</cp:coreProperties>
</file>